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3864-2C2D-444A-9FF8-2BC6DAC8A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8564" y="765195"/>
            <a:ext cx="7322343" cy="4572000"/>
          </a:xfrm>
        </p:spPr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Old Man and the Sea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Ernest Hemingway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CEBF1-2B24-3A43-96C6-0CF27C3DE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9234" y="4108083"/>
            <a:ext cx="6831673" cy="1086237"/>
          </a:xfrm>
        </p:spPr>
        <p:txBody>
          <a:bodyPr/>
          <a:lstStyle/>
          <a:p>
            <a:r>
              <a:rPr lang="en-GB"/>
              <a:t>MA III PAPER XII WORLD FICTION</a:t>
            </a:r>
          </a:p>
          <a:p>
            <a:r>
              <a:rPr lang="en-GB"/>
              <a:t>GOVERNMENT DEGREE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9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194C1-767E-394B-B6DC-EB3F91458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8DEEC-D7FD-A14B-ACC1-702EC2741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Exposition ElementsSetting (time and place)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Cuban village near Havana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Mostly set on the sea in the Gulf Stream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SantiagoOld Cuban fisherman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ManolinThe boy who is Santiagos friend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giant marlin (symbolic)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sharks (symbolic)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sea (symbolic)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Joe DiMaggio (symbolic</a:t>
            </a:r>
          </a:p>
        </p:txBody>
      </p:sp>
    </p:spTree>
    <p:extLst>
      <p:ext uri="{BB962C8B-B14F-4D97-AF65-F5344CB8AC3E}">
        <p14:creationId xmlns:p14="http://schemas.microsoft.com/office/powerpoint/2010/main" val="343126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BC07-830A-2B47-8C89-F02D00D9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1F10A-0E16-5F4C-8BBD-06311939D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Old Man in the Sea is an Allegory too!Santiagos struggle is an extended metaphor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human condition---how we all struggle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take risks in a sea of unknowns.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Santiagos struggle, Hemingway attempts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demonstrate what man can endure showing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nobility of the human endeavor in the face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extreme odds.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Reminding us of Faulkners speech that man will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only endure, but he will prevail.</a:t>
            </a:r>
          </a:p>
        </p:txBody>
      </p:sp>
    </p:spTree>
    <p:extLst>
      <p:ext uri="{BB962C8B-B14F-4D97-AF65-F5344CB8AC3E}">
        <p14:creationId xmlns:p14="http://schemas.microsoft.com/office/powerpoint/2010/main" val="161898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7AA05-1771-AC44-990C-667687BD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27EA-6B66-854D-82CD-0429FE114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Symbolism---the seaThe major symbol is the sea, which stands for all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life on which humankind must sail. In both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sea and in life, there are a number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possibilities that lie hidden from the common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eye some are gifts to be treasured and some are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problems to be defeated.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 It is the struggle that is all-important,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an individual obtains the status of hero if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he/she battles the sea (life) with grace under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pressure.</a:t>
            </a:r>
          </a:p>
        </p:txBody>
      </p:sp>
    </p:spTree>
    <p:extLst>
      <p:ext uri="{BB962C8B-B14F-4D97-AF65-F5344CB8AC3E}">
        <p14:creationId xmlns:p14="http://schemas.microsoft.com/office/powerpoint/2010/main" val="234858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D67B4-DA82-F940-B2DE-EB050100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CD93-4C90-9A40-80C6-193B35BF2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Symbolism on the SeaIn the novel, Santiago embarks on a sea journey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(life) and encounters a giant marlin (treasure).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battles nobly to earn the treasure and then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fights the sharks (problems) to save it.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struggle defines him as a hero. Even though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loses the treasure (the marlin) to the sharks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(the problems), he has won the sea battle (life).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is destroyed, but not defeated.</a:t>
            </a:r>
          </a:p>
        </p:txBody>
      </p:sp>
    </p:spTree>
    <p:extLst>
      <p:ext uri="{BB962C8B-B14F-4D97-AF65-F5344CB8AC3E}">
        <p14:creationId xmlns:p14="http://schemas.microsoft.com/office/powerpoint/2010/main" val="405668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89286-262F-814A-A8DA-18C1480B1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BB62B-A123-3A45-8ADA-1FADF4A90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Marlin--many meaningsIn the beginning, the giant marlin becomes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 of the mysterious world of the unknown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challenges everyone.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marlin can also be seen as one of lifes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treasures to be found and fought for---something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strive for (family, education, accomplishment)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fish is also a symbol of Christianity,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Hemingway imbues the giant fish with several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Christian virtues kindness, patience,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determination. The fish is also described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being a source of food for others, a sacrifice so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others may live.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Marlin is also a symbol for Hemingways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greatest works---his novels--- that he tirelessly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suffers over</a:t>
            </a:r>
          </a:p>
        </p:txBody>
      </p:sp>
    </p:spTree>
    <p:extLst>
      <p:ext uri="{BB962C8B-B14F-4D97-AF65-F5344CB8AC3E}">
        <p14:creationId xmlns:p14="http://schemas.microsoft.com/office/powerpoint/2010/main" val="126992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96B8-AC52-4643-B72B-4C1A800C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DE3F4-7B1B-304A-AF6A-BA8D637A5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Sharks-Evil in the worldThe sharks themselves are portrayed as malevolent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creatures and symbolize the deadly forces of evil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reign in nature and life.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sharks seize the old mans prize from him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leave him shattered and shamed, just like sin 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in the world.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sharks also represent the critics who have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been tearing Hemingways work (writing)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shreds.</a:t>
            </a:r>
          </a:p>
        </p:txBody>
      </p:sp>
    </p:spTree>
    <p:extLst>
      <p:ext uri="{BB962C8B-B14F-4D97-AF65-F5344CB8AC3E}">
        <p14:creationId xmlns:p14="http://schemas.microsoft.com/office/powerpoint/2010/main" val="1695306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43F1-AA25-B841-B6E5-87BB625C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B9E2D-6654-8247-A779-0478D7E6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Christ-like imagery--symbolic Christ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figure---SantiagoSantiago endures 3 days on the sea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struggle with the marlin reflects Christs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struggle on the cross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Santiago bears the weight of the fish on his back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(Christ carrying the cross)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wounds to his hands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Biblical allusions abound</a:t>
            </a:r>
          </a:p>
        </p:txBody>
      </p:sp>
    </p:spTree>
    <p:extLst>
      <p:ext uri="{BB962C8B-B14F-4D97-AF65-F5344CB8AC3E}">
        <p14:creationId xmlns:p14="http://schemas.microsoft.com/office/powerpoint/2010/main" val="421864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6C25-28FE-1448-9902-1DB68E50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0061-2622-C14E-B4B9-701F4CC63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Christ-like imagery cont.When the sharks attack, Santiago utters a sound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a man might make involuntarily, feeling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nail go through his hand into the wood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is humble, long-suffering, courageous,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experiences failure, but is still not defeated</a:t>
            </a:r>
          </a:p>
        </p:txBody>
      </p:sp>
    </p:spTree>
    <p:extLst>
      <p:ext uri="{BB962C8B-B14F-4D97-AF65-F5344CB8AC3E}">
        <p14:creationId xmlns:p14="http://schemas.microsoft.com/office/powerpoint/2010/main" val="128677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A8B4-E398-BF41-9ED9-7507FA12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033EF-646E-F44A-9FCB-6926BF689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Religious Numeric SymbolismThe numeric symbolism in the novel also seems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religious. Three, seven, and forty are numbers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have special significance in the Bible.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story opens, the old man has unsuccessfully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fished with the boy for forty days, followed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forty-four days alone. His ordeal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great fish lasts for three days, and there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three distinct stages in the struggle.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Santiago finally manages to kill the fish on its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seventh turn. Then he must battle seven sharks.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struggle with them is also divided into three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sections.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0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3C558-BD2A-5148-A193-DFE247B2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A4A57-1A24-6C43-BB1F-EC0D6D3D7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 of the Lions--strength, nobility of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purpose, and inspiration.When the lions appear in their adult majesty,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suggest and signify great strength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nobility and provide Santiago with inspiration,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nobility of purpose, and a sense of vitality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goads him toward fulfilling his ambition.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3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F5596-CC5E-4445-BE60-453648CF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AF7D1-D200-B246-B29E-08048FAF8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ThemeAll of the symbols employed by Hemingway add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basic theme that life is an endless struggle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illusory rewards. In order to gain nobility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life, a person must show bravery, confidence,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courage, patience, optimism, and intelligence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during the struggle. Then, even if the prize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lost, the person has won the battle, proving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himself capable of retaining grace under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pressure, the ultimate test of mankind.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95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232A-F572-F840-ACFF-7F16A460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7AD88-2DFA-2644-A21D-AB5559CAC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 SummarizedIts not in the winning or losing (in life)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matters, it is how you play the game.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Hemingways comment or opinion about life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to be heroic, you must overcome lifes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obstacles with dignity, decency, and courage so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even if you are destroyed, you are not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defeated.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23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37B9-0C09-CC44-9679-AEB5C67B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741F5-24B0-B947-A5DF-2CF57F5A1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5400"/>
          </a:p>
          <a:p>
            <a:pPr marL="0" indent="0">
              <a:buNone/>
            </a:pPr>
            <a:r>
              <a:rPr lang="en-GB" sz="5400"/>
              <a:t>   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653274014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TF10001025</vt:lpstr>
      <vt:lpstr>The Old Man and the Sea By Ernest Hemingway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 Man and the Sea By Ernest Hemingway </dc:title>
  <dc:creator>Unknown User</dc:creator>
  <cp:lastModifiedBy>Unknown User</cp:lastModifiedBy>
  <cp:revision>1</cp:revision>
  <dcterms:created xsi:type="dcterms:W3CDTF">2022-07-24T10:34:00Z</dcterms:created>
  <dcterms:modified xsi:type="dcterms:W3CDTF">2022-07-24T10:44:21Z</dcterms:modified>
</cp:coreProperties>
</file>